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1743838" y="908274"/>
            <a:ext cx="56563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Leukemia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Inhibitory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Factor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(LIF)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#200-007 / -008)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493160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LIF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1" y="1697511"/>
            <a:ext cx="1404131" cy="308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30</cp:revision>
  <dcterms:created xsi:type="dcterms:W3CDTF">2011-09-08T13:23:55Z</dcterms:created>
  <dcterms:modified xsi:type="dcterms:W3CDTF">2015-03-23T07:48:17Z</dcterms:modified>
</cp:coreProperties>
</file>